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0" r:id="rId2"/>
  </p:sldIdLst>
  <p:sldSz cx="9906000" cy="6858000" type="A4"/>
  <p:notesSz cx="6797675" cy="9926638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  <p15:guide id="3" pos="576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orient="horz" pos="4320" userDrawn="1">
          <p15:clr>
            <a:srgbClr val="A4A3A4"/>
          </p15:clr>
        </p15:guide>
        <p15:guide id="7" orient="horz" pos="672" userDrawn="1">
          <p15:clr>
            <a:srgbClr val="A4A3A4"/>
          </p15:clr>
        </p15:guide>
        <p15:guide id="8" orient="horz" pos="4080">
          <p15:clr>
            <a:srgbClr val="A4A3A4"/>
          </p15:clr>
        </p15:guide>
        <p15:guide id="10" pos="336">
          <p15:clr>
            <a:srgbClr val="A4A3A4"/>
          </p15:clr>
        </p15:guide>
        <p15:guide id="11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FFFF66"/>
    <a:srgbClr val="D7192C"/>
    <a:srgbClr val="FFCCCC"/>
    <a:srgbClr val="FFFFCC"/>
    <a:srgbClr val="FFCCFF"/>
    <a:srgbClr val="FFCC99"/>
    <a:srgbClr val="FFCC66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6623" autoAdjust="0"/>
  </p:normalViewPr>
  <p:slideViewPr>
    <p:cSldViewPr>
      <p:cViewPr varScale="1">
        <p:scale>
          <a:sx n="89" d="100"/>
          <a:sy n="89" d="100"/>
        </p:scale>
        <p:origin x="1118" y="72"/>
      </p:cViewPr>
      <p:guideLst>
        <p:guide orient="horz" pos="912"/>
        <p:guide orient="horz" pos="3888"/>
        <p:guide pos="576"/>
        <p:guide orient="horz" pos="432"/>
        <p:guide orient="horz" pos="4320"/>
        <p:guide orient="horz" pos="672"/>
        <p:guide orient="horz" pos="4080"/>
        <p:guide pos="336"/>
        <p:guide orient="horz" pos="9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>
        <p:scale>
          <a:sx n="83" d="100"/>
          <a:sy n="83" d="100"/>
        </p:scale>
        <p:origin x="2286" y="-87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863" y="3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16DA0-D732-4BF6-9E6E-EBE3807B885F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9428276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863" y="9428276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51FF1-A79F-4936-A6DB-9BA2655F0CF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211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3" y="3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542DD543-4E73-4C74-8D7C-02EF18DDFA7A}" type="datetimeFigureOut">
              <a:rPr lang="es-ES"/>
              <a:pPr>
                <a:defRPr/>
              </a:pPr>
              <a:t>07/07/2022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1363"/>
            <a:ext cx="5381625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5832"/>
            <a:ext cx="5436908" cy="4466649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9428276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3" y="9428276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B49EA0F1-5A4B-44F7-BF8F-B4A985F811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584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5 Marcador de texto"/>
          <p:cNvSpPr txBox="1">
            <a:spLocks/>
          </p:cNvSpPr>
          <p:nvPr userDrawn="1"/>
        </p:nvSpPr>
        <p:spPr>
          <a:xfrm>
            <a:off x="7960915" y="6449541"/>
            <a:ext cx="1945085" cy="438150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solidFill>
                  <a:srgbClr val="000066"/>
                </a:solidFill>
              </a:defRPr>
            </a:lvl1pPr>
          </a:lstStyle>
          <a:p>
            <a:pPr marL="479716" indent="-479716" algn="r" defTabSz="1279236" eaLnBrk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8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E523ABBE-FEE9-0342-B5E2-DD3B4A1A1216}"/>
              </a:ext>
            </a:extLst>
          </p:cNvPr>
          <p:cNvSpPr/>
          <p:nvPr userDrawn="1"/>
        </p:nvSpPr>
        <p:spPr bwMode="auto">
          <a:xfrm>
            <a:off x="-76200" y="-76200"/>
            <a:ext cx="10058400" cy="701040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rgbClr val="CAC5C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2915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o con tabulaci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>
            <a:spLocks noGrp="1"/>
          </p:cNvSpPr>
          <p:nvPr>
            <p:ph type="title"/>
          </p:nvPr>
        </p:nvSpPr>
        <p:spPr>
          <a:xfrm>
            <a:off x="687715" y="1002936"/>
            <a:ext cx="8753474" cy="457200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defRPr sz="2400">
                <a:solidFill>
                  <a:srgbClr val="E88200"/>
                </a:solidFill>
                <a:latin typeface="Calibri Ligh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5" name="15 Marcador de texto"/>
          <p:cNvSpPr txBox="1">
            <a:spLocks/>
          </p:cNvSpPr>
          <p:nvPr userDrawn="1"/>
        </p:nvSpPr>
        <p:spPr>
          <a:xfrm>
            <a:off x="7960915" y="6449541"/>
            <a:ext cx="1945085" cy="438150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solidFill>
                  <a:srgbClr val="000066"/>
                </a:solidFill>
              </a:defRPr>
            </a:lvl1pPr>
          </a:lstStyle>
          <a:p>
            <a:pPr marL="479716" indent="-479716" algn="r" defTabSz="1279236" eaLnBrk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8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0"/>
          </p:nvPr>
        </p:nvSpPr>
        <p:spPr>
          <a:xfrm>
            <a:off x="687715" y="1523270"/>
            <a:ext cx="8755200" cy="4647600"/>
          </a:xfrm>
          <a:prstGeom prst="rect">
            <a:avLst/>
          </a:prstGeom>
        </p:spPr>
        <p:txBody>
          <a:bodyPr/>
          <a:lstStyle>
            <a:lvl2pPr marL="180975" indent="-174625">
              <a:tabLst/>
              <a:defRPr sz="1600"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380FFFE5-5044-364B-B344-7D737DE1186D}"/>
              </a:ext>
            </a:extLst>
          </p:cNvPr>
          <p:cNvSpPr/>
          <p:nvPr userDrawn="1"/>
        </p:nvSpPr>
        <p:spPr bwMode="auto">
          <a:xfrm>
            <a:off x="-76200" y="6430480"/>
            <a:ext cx="10058400" cy="45720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solidFill>
              <a:srgbClr val="CAC5C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Light"/>
              <a:cs typeface="Calibri Light"/>
            </a:endParaRPr>
          </a:p>
        </p:txBody>
      </p:sp>
      <p:sp>
        <p:nvSpPr>
          <p:cNvPr id="12" name="5 Marcador de número de diapositiva">
            <a:extLst>
              <a:ext uri="{FF2B5EF4-FFF2-40B4-BE49-F238E27FC236}">
                <a16:creationId xmlns:a16="http://schemas.microsoft.com/office/drawing/2014/main" xmlns="" id="{21BC632A-2F39-1449-A1AF-86CC248DE3EF}"/>
              </a:ext>
            </a:extLst>
          </p:cNvPr>
          <p:cNvSpPr txBox="1">
            <a:spLocks/>
          </p:cNvSpPr>
          <p:nvPr userDrawn="1"/>
        </p:nvSpPr>
        <p:spPr>
          <a:xfrm>
            <a:off x="9296401" y="6537811"/>
            <a:ext cx="45719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_trad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s-ES_tradnl" sz="900" kern="120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9pPr>
          </a:lstStyle>
          <a:p>
            <a:pPr algn="ctr" eaLnBrk="0" hangingPunct="0"/>
            <a:fld id="{03F3A668-F10C-4E96-9D85-69933AC0655C}" type="slidenum">
              <a:rPr lang="es-ES" sz="1100" b="1" smtClean="0">
                <a:solidFill>
                  <a:schemeClr val="bg1"/>
                </a:solidFill>
                <a:latin typeface="Calibri Light"/>
                <a:cs typeface="Calibri Light"/>
              </a:rPr>
              <a:pPr algn="ctr" eaLnBrk="0" hangingPunct="0"/>
              <a:t>‹Nº›</a:t>
            </a:fld>
            <a:endParaRPr lang="es-ES" sz="1100" b="1" dirty="0">
              <a:solidFill>
                <a:schemeClr val="bg1"/>
              </a:solidFill>
              <a:latin typeface="Calibri Light"/>
              <a:cs typeface="Calibri Light"/>
            </a:endParaRPr>
          </a:p>
        </p:txBody>
      </p:sp>
      <p:sp>
        <p:nvSpPr>
          <p:cNvPr id="13" name="Rectángulo 2">
            <a:extLst>
              <a:ext uri="{FF2B5EF4-FFF2-40B4-BE49-F238E27FC236}">
                <a16:creationId xmlns:a16="http://schemas.microsoft.com/office/drawing/2014/main" xmlns="" id="{CD837961-0AE7-3945-9A39-E0742FB5CA14}"/>
              </a:ext>
            </a:extLst>
          </p:cNvPr>
          <p:cNvSpPr/>
          <p:nvPr userDrawn="1"/>
        </p:nvSpPr>
        <p:spPr>
          <a:xfrm>
            <a:off x="152400" y="6486485"/>
            <a:ext cx="4953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Todos podemos ser los mejores en algo  </a:t>
            </a: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|   </a:t>
            </a:r>
            <a:r>
              <a:rPr kumimoji="0" lang="es-ES" sz="105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www.grupoenvera.org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	</a:t>
            </a:r>
            <a:endParaRPr lang="es-ES" sz="3600" dirty="0">
              <a:solidFill>
                <a:schemeClr val="bg1"/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5B3338EC-4DF2-AE42-9ACF-8A0E351EA0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0"/>
            <a:ext cx="1388058" cy="620005"/>
          </a:xfrm>
          <a:prstGeom prst="rect">
            <a:avLst/>
          </a:prstGeom>
        </p:spPr>
      </p:pic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E196D897-9589-3B4D-BEF5-8713DB63AF0D}"/>
              </a:ext>
            </a:extLst>
          </p:cNvPr>
          <p:cNvCxnSpPr/>
          <p:nvPr userDrawn="1"/>
        </p:nvCxnSpPr>
        <p:spPr bwMode="auto">
          <a:xfrm>
            <a:off x="0" y="505326"/>
            <a:ext cx="9906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gradFill flip="none" rotWithShape="1">
              <a:gsLst>
                <a:gs pos="0">
                  <a:schemeClr val="accent3">
                    <a:lumMod val="85000"/>
                  </a:schemeClr>
                </a:gs>
                <a:gs pos="100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lin ang="10800000" scaled="0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D3919F53-7C7E-0F49-B6E1-880FC4EF66FA}"/>
              </a:ext>
            </a:extLst>
          </p:cNvPr>
          <p:cNvSpPr/>
          <p:nvPr userDrawn="1"/>
        </p:nvSpPr>
        <p:spPr bwMode="auto">
          <a:xfrm>
            <a:off x="-76200" y="-63133"/>
            <a:ext cx="10058400" cy="5484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rgbClr val="CAC5C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Light"/>
              <a:cs typeface="Calibri Light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2421D6E3-4152-7740-A874-E78251FF87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135795"/>
            <a:ext cx="1191126" cy="30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3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B7D68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Arial" panose="020B0604020202020204" pitchFamily="34" charset="0"/>
        <a:buNone/>
        <a:defRPr sz="3200">
          <a:solidFill>
            <a:srgbClr val="8B7D68"/>
          </a:solidFill>
          <a:latin typeface="Calibri" panose="020F0502020204030204" pitchFamily="34" charset="0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Wingdings" panose="05000000000000000000" pitchFamily="2" charset="2"/>
        <a:buChar char="§"/>
        <a:defRPr lang="es-ES" sz="1800" dirty="0" smtClean="0">
          <a:solidFill>
            <a:srgbClr val="8B7D68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Wingdings" panose="05000000000000000000" pitchFamily="2" charset="2"/>
        <a:buChar char="Ø"/>
        <a:defRPr lang="es-ES" sz="1600" dirty="0" smtClean="0">
          <a:solidFill>
            <a:srgbClr val="8B7D68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Wingdings" panose="05000000000000000000" pitchFamily="2" charset="2"/>
        <a:buChar char="ü"/>
        <a:defRPr lang="es-ES" sz="1400" dirty="0" smtClean="0">
          <a:solidFill>
            <a:srgbClr val="8B7D68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Courier New" panose="02070309020205020404" pitchFamily="49" charset="0"/>
        <a:buChar char="o"/>
        <a:defRPr lang="es-ES" sz="1200" dirty="0" smtClean="0">
          <a:solidFill>
            <a:srgbClr val="8B7D68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CFD14016-31DE-FC45-ADD0-D2A84E2315A0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9906000" cy="533400"/>
          </a:xfrm>
          <a:prstGeom prst="rect">
            <a:avLst/>
          </a:prstGeom>
        </p:spPr>
        <p:txBody>
          <a:bodyPr anchor="t" anchorCtr="0"/>
          <a:lstStyle>
            <a:lvl1pPr marL="0" indent="0" eaLnBrk="0" hangingPunct="0">
              <a:defRPr sz="2800" b="1">
                <a:solidFill>
                  <a:srgbClr val="E88200"/>
                </a:solidFill>
                <a:latin typeface="Calibri Light" pitchFamily="34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ctr"/>
            <a:r>
              <a:rPr lang="es-ES" sz="3200" dirty="0" smtClean="0"/>
              <a:t>ENVERA</a:t>
            </a:r>
            <a:r>
              <a:rPr lang="es-ES" sz="3200" dirty="0" smtClean="0"/>
              <a:t>.- Estructura Jurídica.</a:t>
            </a:r>
            <a:endParaRPr lang="es-ES" sz="3200" dirty="0"/>
          </a:p>
        </p:txBody>
      </p:sp>
      <p:sp>
        <p:nvSpPr>
          <p:cNvPr id="7" name="18 Rectángulo redondeado"/>
          <p:cNvSpPr/>
          <p:nvPr/>
        </p:nvSpPr>
        <p:spPr>
          <a:xfrm>
            <a:off x="228600" y="1143000"/>
            <a:ext cx="5867400" cy="1524000"/>
          </a:xfrm>
          <a:prstGeom prst="roundRect">
            <a:avLst/>
          </a:prstGeom>
          <a:gradFill flip="none" rotWithShape="1">
            <a:gsLst>
              <a:gs pos="0">
                <a:srgbClr val="D7192C">
                  <a:tint val="66000"/>
                  <a:satMod val="160000"/>
                </a:srgbClr>
              </a:gs>
              <a:gs pos="50000">
                <a:srgbClr val="D7192C">
                  <a:tint val="44500"/>
                  <a:satMod val="160000"/>
                </a:srgbClr>
              </a:gs>
              <a:gs pos="100000">
                <a:srgbClr val="D7192C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ENVERA ASOCIACIÓN DE EMPLEADOS DE IBERIA PADRES DE PERSONAS CON DISCAPACIDAD</a:t>
            </a:r>
          </a:p>
          <a:p>
            <a:pPr algn="ctr"/>
            <a:endParaRPr lang="es-ES" sz="1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G-28641116</a:t>
            </a:r>
          </a:p>
          <a:p>
            <a:pPr algn="ctr"/>
            <a:endParaRPr lang="es-E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_tradnl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Asociación sin ánimo de lucro declarada de utilidad pública.</a:t>
            </a: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Propietaria </a:t>
            </a: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del 100% de las participaciones de </a:t>
            </a:r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ENVERA EMPLEO, </a:t>
            </a: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S.L.U.</a:t>
            </a:r>
          </a:p>
        </p:txBody>
      </p:sp>
      <p:sp>
        <p:nvSpPr>
          <p:cNvPr id="8" name="19 Rectángulo redondeado"/>
          <p:cNvSpPr/>
          <p:nvPr/>
        </p:nvSpPr>
        <p:spPr>
          <a:xfrm>
            <a:off x="228600" y="4114800"/>
            <a:ext cx="5867400" cy="2286000"/>
          </a:xfrm>
          <a:prstGeom prst="roundRect">
            <a:avLst/>
          </a:prstGeom>
          <a:gradFill flip="none" rotWithShape="1">
            <a:gsLst>
              <a:gs pos="0">
                <a:srgbClr val="D7192C">
                  <a:tint val="66000"/>
                  <a:satMod val="160000"/>
                </a:srgbClr>
              </a:gs>
              <a:gs pos="50000">
                <a:srgbClr val="D7192C">
                  <a:tint val="44500"/>
                  <a:satMod val="160000"/>
                </a:srgbClr>
              </a:gs>
              <a:gs pos="100000">
                <a:srgbClr val="D7192C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ENVERA EMPLEO, </a:t>
            </a:r>
            <a:r>
              <a:rPr lang="es-ES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S.L.U</a:t>
            </a:r>
            <a:r>
              <a:rPr lang="es-ES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ctr"/>
            <a:endParaRPr lang="es-E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ES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B-86363603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Propietaria de: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ES_tradnl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Centro Especial de </a:t>
            </a:r>
            <a:r>
              <a:rPr lang="es-ES_tradnl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Empleo MADRID, nº 11-CM</a:t>
            </a:r>
            <a:endParaRPr lang="es-E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ES_tradnl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Centro Especial de </a:t>
            </a:r>
            <a:r>
              <a:rPr lang="es-ES_tradnl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Empleo MÁLAGA, nº 35/88-MA</a:t>
            </a:r>
          </a:p>
          <a:p>
            <a:pPr algn="ctr"/>
            <a:r>
              <a:rPr lang="es-ES_tradnl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Centro </a:t>
            </a:r>
            <a:r>
              <a:rPr lang="es-ES_tradnl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Especial de </a:t>
            </a:r>
            <a:r>
              <a:rPr lang="es-ES_tradnl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Empleo BARCELONA, nº T-00089</a:t>
            </a:r>
          </a:p>
          <a:p>
            <a:pPr algn="ctr"/>
            <a:r>
              <a:rPr lang="es-ES_tradnl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Centro Especial de </a:t>
            </a:r>
            <a:r>
              <a:rPr lang="es-ES_tradnl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Empleo TENERIFE, nº 38.0002</a:t>
            </a:r>
          </a:p>
          <a:p>
            <a:pPr algn="ctr"/>
            <a:r>
              <a:rPr lang="es-ES_tradnl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Centro Especial de </a:t>
            </a:r>
            <a:r>
              <a:rPr lang="es-ES_tradnl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Empleo GRAN CANARIA, nº 35.0007</a:t>
            </a:r>
            <a:endParaRPr lang="es-ES" sz="11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s-E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50 Conector recto"/>
          <p:cNvCxnSpPr>
            <a:stCxn id="7" idx="2"/>
            <a:endCxn id="8" idx="0"/>
          </p:cNvCxnSpPr>
          <p:nvPr/>
        </p:nvCxnSpPr>
        <p:spPr>
          <a:xfrm>
            <a:off x="3162300" y="2667000"/>
            <a:ext cx="0" cy="1447800"/>
          </a:xfrm>
          <a:prstGeom prst="line">
            <a:avLst/>
          </a:prstGeom>
          <a:ln w="57150">
            <a:solidFill>
              <a:srgbClr val="464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25 Rectángulo redondeado"/>
          <p:cNvSpPr/>
          <p:nvPr/>
        </p:nvSpPr>
        <p:spPr>
          <a:xfrm>
            <a:off x="6858000" y="1143000"/>
            <a:ext cx="2913605" cy="1524000"/>
          </a:xfrm>
          <a:prstGeom prst="roundRect">
            <a:avLst/>
          </a:prstGeom>
          <a:gradFill flip="none" rotWithShape="1">
            <a:gsLst>
              <a:gs pos="0">
                <a:srgbClr val="D7192C">
                  <a:tint val="66000"/>
                  <a:satMod val="160000"/>
                </a:srgbClr>
              </a:gs>
              <a:gs pos="50000">
                <a:srgbClr val="D7192C">
                  <a:tint val="44500"/>
                  <a:satMod val="160000"/>
                </a:srgbClr>
              </a:gs>
              <a:gs pos="100000">
                <a:srgbClr val="D7192C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FUNDACIÓN TUTELAR ENVERA</a:t>
            </a:r>
          </a:p>
          <a:p>
            <a:pPr algn="ctr"/>
            <a:endParaRPr lang="es-ES" sz="9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G-81779167</a:t>
            </a:r>
          </a:p>
          <a:p>
            <a:pPr algn="ctr"/>
            <a:endParaRPr lang="es-ES" sz="1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ENVERA-ASOCIACIÓN es su Fundadora y uno de sus Patronos</a:t>
            </a: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4736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ersonalizado 23">
      <a:dk1>
        <a:srgbClr val="000000"/>
      </a:dk1>
      <a:lt1>
        <a:srgbClr val="FFFFFF"/>
      </a:lt1>
      <a:dk2>
        <a:srgbClr val="000000"/>
      </a:dk2>
      <a:lt2>
        <a:srgbClr val="3E382E"/>
      </a:lt2>
      <a:accent1>
        <a:srgbClr val="CAC5C1"/>
      </a:accent1>
      <a:accent2>
        <a:srgbClr val="8B7D68"/>
      </a:accent2>
      <a:accent3>
        <a:srgbClr val="FFFFFF"/>
      </a:accent3>
      <a:accent4>
        <a:srgbClr val="3E382E"/>
      </a:accent4>
      <a:accent5>
        <a:srgbClr val="CAC5C1"/>
      </a:accent5>
      <a:accent6>
        <a:srgbClr val="F2F2F2"/>
      </a:accent6>
      <a:hlink>
        <a:srgbClr val="FFC000"/>
      </a:hlink>
      <a:folHlink>
        <a:srgbClr val="D88200"/>
      </a:folHlink>
    </a:clrScheme>
    <a:fontScheme name="Presentación en blanco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98843</TotalTime>
  <Words>103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Times</vt:lpstr>
      <vt:lpstr>Verdana</vt:lpstr>
      <vt:lpstr>Wingdings</vt:lpstr>
      <vt:lpstr>Presentación en blanco</vt:lpstr>
      <vt:lpstr>Presentación de PowerPoint</vt:lpstr>
    </vt:vector>
  </TitlesOfParts>
  <Company>SJD DS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jorge.rico</dc:creator>
  <cp:lastModifiedBy>Cristina Llana Valentín</cp:lastModifiedBy>
  <cp:revision>3040</cp:revision>
  <cp:lastPrinted>2021-09-20T13:20:33Z</cp:lastPrinted>
  <dcterms:created xsi:type="dcterms:W3CDTF">2010-02-18T09:22:55Z</dcterms:created>
  <dcterms:modified xsi:type="dcterms:W3CDTF">2022-07-07T16:25:30Z</dcterms:modified>
</cp:coreProperties>
</file>